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256" r:id="rId2"/>
    <p:sldId id="351" r:id="rId3"/>
    <p:sldId id="348" r:id="rId4"/>
    <p:sldId id="337" r:id="rId5"/>
    <p:sldId id="338" r:id="rId6"/>
    <p:sldId id="339" r:id="rId7"/>
    <p:sldId id="340" r:id="rId8"/>
    <p:sldId id="341" r:id="rId9"/>
    <p:sldId id="342" r:id="rId10"/>
    <p:sldId id="350" r:id="rId11"/>
    <p:sldId id="352" r:id="rId12"/>
  </p:sldIdLst>
  <p:sldSz cx="12192000" cy="6858000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795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5690AD-5DED-4804-B9A1-584C1C80E329}" v="101" dt="2020-11-25T19:46:55.4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47" autoAdjust="0"/>
    <p:restoredTop sz="94660"/>
  </p:normalViewPr>
  <p:slideViewPr>
    <p:cSldViewPr>
      <p:cViewPr varScale="1">
        <p:scale>
          <a:sx n="104" d="100"/>
          <a:sy n="104" d="100"/>
        </p:scale>
        <p:origin x="144" y="72"/>
      </p:cViewPr>
      <p:guideLst>
        <p:guide orient="horz" pos="2160"/>
        <p:guide pos="384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0" d="100"/>
          <a:sy n="60" d="100"/>
        </p:scale>
        <p:origin x="-1146" y="-84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senger" userId="e4eb9531a94916bf" providerId="LiveId" clId="{DF5690AD-5DED-4804-B9A1-584C1C80E329}"/>
    <pc:docChg chg="undo custSel addSld delSld modSld">
      <pc:chgData name="luciano senger" userId="e4eb9531a94916bf" providerId="LiveId" clId="{DF5690AD-5DED-4804-B9A1-584C1C80E329}" dt="2020-11-25T19:46:55.475" v="597" actId="1076"/>
      <pc:docMkLst>
        <pc:docMk/>
      </pc:docMkLst>
      <pc:sldChg chg="modSp mod">
        <pc:chgData name="luciano senger" userId="e4eb9531a94916bf" providerId="LiveId" clId="{DF5690AD-5DED-4804-B9A1-584C1C80E329}" dt="2020-11-25T19:29:01.004" v="565" actId="14100"/>
        <pc:sldMkLst>
          <pc:docMk/>
          <pc:sldMk cId="0" sldId="256"/>
        </pc:sldMkLst>
        <pc:spChg chg="mod">
          <ac:chgData name="luciano senger" userId="e4eb9531a94916bf" providerId="LiveId" clId="{DF5690AD-5DED-4804-B9A1-584C1C80E329}" dt="2020-11-25T19:29:01.004" v="565" actId="14100"/>
          <ac:spMkLst>
            <pc:docMk/>
            <pc:sldMk cId="0" sldId="256"/>
            <ac:spMk id="5124" creationId="{B3DFFB20-1D08-4814-AA2B-E56B67FB9A5C}"/>
          </ac:spMkLst>
        </pc:spChg>
      </pc:sldChg>
      <pc:sldChg chg="modSp">
        <pc:chgData name="luciano senger" userId="e4eb9531a94916bf" providerId="LiveId" clId="{DF5690AD-5DED-4804-B9A1-584C1C80E329}" dt="2020-11-25T14:35:50.205" v="98" actId="1076"/>
        <pc:sldMkLst>
          <pc:docMk/>
          <pc:sldMk cId="0" sldId="337"/>
        </pc:sldMkLst>
        <pc:picChg chg="mod">
          <ac:chgData name="luciano senger" userId="e4eb9531a94916bf" providerId="LiveId" clId="{DF5690AD-5DED-4804-B9A1-584C1C80E329}" dt="2020-11-25T14:35:50.205" v="98" actId="1076"/>
          <ac:picMkLst>
            <pc:docMk/>
            <pc:sldMk cId="0" sldId="337"/>
            <ac:picMk id="29699" creationId="{B08641FB-81AF-48FB-8B2D-BBFB471C976B}"/>
          </ac:picMkLst>
        </pc:picChg>
      </pc:sldChg>
      <pc:sldChg chg="addSp delSp modSp mod">
        <pc:chgData name="luciano senger" userId="e4eb9531a94916bf" providerId="LiveId" clId="{DF5690AD-5DED-4804-B9A1-584C1C80E329}" dt="2020-11-25T19:46:55.475" v="597" actId="1076"/>
        <pc:sldMkLst>
          <pc:docMk/>
          <pc:sldMk cId="0" sldId="339"/>
        </pc:sldMkLst>
        <pc:spChg chg="mod">
          <ac:chgData name="luciano senger" userId="e4eb9531a94916bf" providerId="LiveId" clId="{DF5690AD-5DED-4804-B9A1-584C1C80E329}" dt="2020-11-25T19:46:48.125" v="596" actId="1076"/>
          <ac:spMkLst>
            <pc:docMk/>
            <pc:sldMk cId="0" sldId="339"/>
            <ac:spMk id="31746" creationId="{DB582DB8-7F54-4FEA-8944-3253FC916C97}"/>
          </ac:spMkLst>
        </pc:spChg>
        <pc:picChg chg="add mod">
          <ac:chgData name="luciano senger" userId="e4eb9531a94916bf" providerId="LiveId" clId="{DF5690AD-5DED-4804-B9A1-584C1C80E329}" dt="2020-11-25T19:46:44.141" v="594" actId="1076"/>
          <ac:picMkLst>
            <pc:docMk/>
            <pc:sldMk cId="0" sldId="339"/>
            <ac:picMk id="3" creationId="{ACAE52CC-6024-4A9B-B1EB-49C7EC4C063A}"/>
          </ac:picMkLst>
        </pc:picChg>
        <pc:picChg chg="del">
          <ac:chgData name="luciano senger" userId="e4eb9531a94916bf" providerId="LiveId" clId="{DF5690AD-5DED-4804-B9A1-584C1C80E329}" dt="2020-11-25T19:46:06.363" v="569" actId="478"/>
          <ac:picMkLst>
            <pc:docMk/>
            <pc:sldMk cId="0" sldId="339"/>
            <ac:picMk id="31747" creationId="{CA8C5B9F-3B9D-4197-9F7C-4C23AB51A69B}"/>
          </ac:picMkLst>
        </pc:picChg>
        <pc:picChg chg="mod">
          <ac:chgData name="luciano senger" userId="e4eb9531a94916bf" providerId="LiveId" clId="{DF5690AD-5DED-4804-B9A1-584C1C80E329}" dt="2020-11-25T19:46:55.475" v="597" actId="1076"/>
          <ac:picMkLst>
            <pc:docMk/>
            <pc:sldMk cId="0" sldId="339"/>
            <ac:picMk id="31748" creationId="{B9C96127-B7E4-472A-A6FC-5FC1F09367B8}"/>
          </ac:picMkLst>
        </pc:picChg>
        <pc:picChg chg="del">
          <ac:chgData name="luciano senger" userId="e4eb9531a94916bf" providerId="LiveId" clId="{DF5690AD-5DED-4804-B9A1-584C1C80E329}" dt="2020-11-25T19:46:08.234" v="570" actId="478"/>
          <ac:picMkLst>
            <pc:docMk/>
            <pc:sldMk cId="0" sldId="339"/>
            <ac:picMk id="31749" creationId="{5C05D38B-F629-4A08-85EA-08D9E71D79FE}"/>
          </ac:picMkLst>
        </pc:picChg>
      </pc:sldChg>
      <pc:sldChg chg="addSp delSp modSp mod">
        <pc:chgData name="luciano senger" userId="e4eb9531a94916bf" providerId="LiveId" clId="{DF5690AD-5DED-4804-B9A1-584C1C80E329}" dt="2020-11-25T19:06:18.227" v="275" actId="1076"/>
        <pc:sldMkLst>
          <pc:docMk/>
          <pc:sldMk cId="0" sldId="340"/>
        </pc:sldMkLst>
        <pc:spChg chg="mod ord">
          <ac:chgData name="luciano senger" userId="e4eb9531a94916bf" providerId="LiveId" clId="{DF5690AD-5DED-4804-B9A1-584C1C80E329}" dt="2020-11-25T19:06:18.227" v="275" actId="1076"/>
          <ac:spMkLst>
            <pc:docMk/>
            <pc:sldMk cId="0" sldId="340"/>
            <ac:spMk id="6" creationId="{0ABF985A-CF1D-49CC-B829-8DD1CD9ED1B4}"/>
          </ac:spMkLst>
        </pc:spChg>
        <pc:spChg chg="mod">
          <ac:chgData name="luciano senger" userId="e4eb9531a94916bf" providerId="LiveId" clId="{DF5690AD-5DED-4804-B9A1-584C1C80E329}" dt="2020-11-25T19:05:59.388" v="270" actId="1076"/>
          <ac:spMkLst>
            <pc:docMk/>
            <pc:sldMk cId="0" sldId="340"/>
            <ac:spMk id="32770" creationId="{15224FFF-B11C-4F34-836D-BA7EAEF729C9}"/>
          </ac:spMkLst>
        </pc:spChg>
        <pc:picChg chg="del">
          <ac:chgData name="luciano senger" userId="e4eb9531a94916bf" providerId="LiveId" clId="{DF5690AD-5DED-4804-B9A1-584C1C80E329}" dt="2020-11-25T19:04:11.124" v="156" actId="478"/>
          <ac:picMkLst>
            <pc:docMk/>
            <pc:sldMk cId="0" sldId="340"/>
            <ac:picMk id="2" creationId="{607B487C-5297-4C43-9546-F051BF154BE9}"/>
          </ac:picMkLst>
        </pc:picChg>
        <pc:picChg chg="mod">
          <ac:chgData name="luciano senger" userId="e4eb9531a94916bf" providerId="LiveId" clId="{DF5690AD-5DED-4804-B9A1-584C1C80E329}" dt="2020-11-25T19:06:15.459" v="274" actId="14100"/>
          <ac:picMkLst>
            <pc:docMk/>
            <pc:sldMk cId="0" sldId="340"/>
            <ac:picMk id="3" creationId="{2ED0486D-C676-4B73-8580-42B479551683}"/>
          </ac:picMkLst>
        </pc:picChg>
        <pc:picChg chg="add mod">
          <ac:chgData name="luciano senger" userId="e4eb9531a94916bf" providerId="LiveId" clId="{DF5690AD-5DED-4804-B9A1-584C1C80E329}" dt="2020-11-25T19:05:56.060" v="269" actId="14861"/>
          <ac:picMkLst>
            <pc:docMk/>
            <pc:sldMk cId="0" sldId="340"/>
            <ac:picMk id="5" creationId="{64E6A4A3-55C7-4790-AC32-AFC9832223D3}"/>
          </ac:picMkLst>
        </pc:picChg>
      </pc:sldChg>
      <pc:sldChg chg="modSp mod modShow">
        <pc:chgData name="luciano senger" userId="e4eb9531a94916bf" providerId="LiveId" clId="{DF5690AD-5DED-4804-B9A1-584C1C80E329}" dt="2020-11-25T19:06:42.511" v="276" actId="729"/>
        <pc:sldMkLst>
          <pc:docMk/>
          <pc:sldMk cId="0" sldId="341"/>
        </pc:sldMkLst>
        <pc:picChg chg="mod">
          <ac:chgData name="luciano senger" userId="e4eb9531a94916bf" providerId="LiveId" clId="{DF5690AD-5DED-4804-B9A1-584C1C80E329}" dt="2020-11-25T14:29:35.826" v="4"/>
          <ac:picMkLst>
            <pc:docMk/>
            <pc:sldMk cId="0" sldId="341"/>
            <ac:picMk id="4" creationId="{8346F9BD-2594-463C-ADA8-0E7656C8586C}"/>
          </ac:picMkLst>
        </pc:picChg>
      </pc:sldChg>
      <pc:sldChg chg="addSp delSp modSp mod">
        <pc:chgData name="luciano senger" userId="e4eb9531a94916bf" providerId="LiveId" clId="{DF5690AD-5DED-4804-B9A1-584C1C80E329}" dt="2020-11-25T19:04:00.669" v="155" actId="14861"/>
        <pc:sldMkLst>
          <pc:docMk/>
          <pc:sldMk cId="0" sldId="342"/>
        </pc:sldMkLst>
        <pc:picChg chg="add mod">
          <ac:chgData name="luciano senger" userId="e4eb9531a94916bf" providerId="LiveId" clId="{DF5690AD-5DED-4804-B9A1-584C1C80E329}" dt="2020-11-25T19:04:00.669" v="155" actId="14861"/>
          <ac:picMkLst>
            <pc:docMk/>
            <pc:sldMk cId="0" sldId="342"/>
            <ac:picMk id="3" creationId="{F50A0F7D-FA93-426B-943A-93DCB1B2B93C}"/>
          </ac:picMkLst>
        </pc:picChg>
        <pc:picChg chg="del mod">
          <ac:chgData name="luciano senger" userId="e4eb9531a94916bf" providerId="LiveId" clId="{DF5690AD-5DED-4804-B9A1-584C1C80E329}" dt="2020-11-25T19:03:36.213" v="134" actId="478"/>
          <ac:picMkLst>
            <pc:docMk/>
            <pc:sldMk cId="0" sldId="342"/>
            <ac:picMk id="4" creationId="{A1E4AC8F-5B15-4189-8B71-86F45BCAB8AA}"/>
          </ac:picMkLst>
        </pc:picChg>
        <pc:picChg chg="del mod">
          <ac:chgData name="luciano senger" userId="e4eb9531a94916bf" providerId="LiveId" clId="{DF5690AD-5DED-4804-B9A1-584C1C80E329}" dt="2020-11-25T19:03:49.946" v="138" actId="478"/>
          <ac:picMkLst>
            <pc:docMk/>
            <pc:sldMk cId="0" sldId="342"/>
            <ac:picMk id="34819" creationId="{C53AF1BC-888A-4EAF-8FCD-B61DB962F162}"/>
          </ac:picMkLst>
        </pc:picChg>
      </pc:sldChg>
      <pc:sldChg chg="addSp modSp mod">
        <pc:chgData name="luciano senger" userId="e4eb9531a94916bf" providerId="LiveId" clId="{DF5690AD-5DED-4804-B9A1-584C1C80E329}" dt="2020-11-25T14:37:26.020" v="132" actId="1076"/>
        <pc:sldMkLst>
          <pc:docMk/>
          <pc:sldMk cId="4094972400" sldId="348"/>
        </pc:sldMkLst>
        <pc:spChg chg="mod">
          <ac:chgData name="luciano senger" userId="e4eb9531a94916bf" providerId="LiveId" clId="{DF5690AD-5DED-4804-B9A1-584C1C80E329}" dt="2020-11-25T14:37:23.229" v="131" actId="1076"/>
          <ac:spMkLst>
            <pc:docMk/>
            <pc:sldMk cId="4094972400" sldId="348"/>
            <ac:spMk id="5" creationId="{7EE2A616-0ACD-45EB-8912-13E7F91CB6E9}"/>
          </ac:spMkLst>
        </pc:spChg>
        <pc:picChg chg="add mod">
          <ac:chgData name="luciano senger" userId="e4eb9531a94916bf" providerId="LiveId" clId="{DF5690AD-5DED-4804-B9A1-584C1C80E329}" dt="2020-11-25T14:37:26.020" v="132" actId="1076"/>
          <ac:picMkLst>
            <pc:docMk/>
            <pc:sldMk cId="4094972400" sldId="348"/>
            <ac:picMk id="7" creationId="{5784C77D-0ED4-4533-B756-946878EEFC7C}"/>
          </ac:picMkLst>
        </pc:picChg>
        <pc:picChg chg="mod">
          <ac:chgData name="luciano senger" userId="e4eb9531a94916bf" providerId="LiveId" clId="{DF5690AD-5DED-4804-B9A1-584C1C80E329}" dt="2020-11-25T14:37:19.044" v="130" actId="1076"/>
          <ac:picMkLst>
            <pc:docMk/>
            <pc:sldMk cId="4094972400" sldId="348"/>
            <ac:picMk id="52226" creationId="{CEED4066-A8E0-46F8-AEF7-967FBDE2A3C0}"/>
          </ac:picMkLst>
        </pc:picChg>
      </pc:sldChg>
      <pc:sldChg chg="add del">
        <pc:chgData name="luciano senger" userId="e4eb9531a94916bf" providerId="LiveId" clId="{DF5690AD-5DED-4804-B9A1-584C1C80E329}" dt="2020-11-25T19:29:09.390" v="567" actId="47"/>
        <pc:sldMkLst>
          <pc:docMk/>
          <pc:sldMk cId="2235543562" sldId="349"/>
        </pc:sldMkLst>
      </pc:sldChg>
      <pc:sldChg chg="addSp delSp modSp new mod">
        <pc:chgData name="luciano senger" userId="e4eb9531a94916bf" providerId="LiveId" clId="{DF5690AD-5DED-4804-B9A1-584C1C80E329}" dt="2020-11-25T19:15:48.346" v="341" actId="1076"/>
        <pc:sldMkLst>
          <pc:docMk/>
          <pc:sldMk cId="1161595200" sldId="350"/>
        </pc:sldMkLst>
        <pc:spChg chg="mod">
          <ac:chgData name="luciano senger" userId="e4eb9531a94916bf" providerId="LiveId" clId="{DF5690AD-5DED-4804-B9A1-584C1C80E329}" dt="2020-11-25T19:06:55.193" v="297" actId="20577"/>
          <ac:spMkLst>
            <pc:docMk/>
            <pc:sldMk cId="1161595200" sldId="350"/>
            <ac:spMk id="2" creationId="{7D63656F-9968-4677-A460-F1DF6697BE06}"/>
          </ac:spMkLst>
        </pc:spChg>
        <pc:spChg chg="add mod">
          <ac:chgData name="luciano senger" userId="e4eb9531a94916bf" providerId="LiveId" clId="{DF5690AD-5DED-4804-B9A1-584C1C80E329}" dt="2020-11-25T19:10:54.923" v="311" actId="14100"/>
          <ac:spMkLst>
            <pc:docMk/>
            <pc:sldMk cId="1161595200" sldId="350"/>
            <ac:spMk id="9" creationId="{62C8B5D6-B1FE-4241-ABCB-851B1D013BA9}"/>
          </ac:spMkLst>
        </pc:spChg>
        <pc:spChg chg="add del mod ord">
          <ac:chgData name="luciano senger" userId="e4eb9531a94916bf" providerId="LiveId" clId="{DF5690AD-5DED-4804-B9A1-584C1C80E329}" dt="2020-11-25T19:13:59.379" v="326" actId="478"/>
          <ac:spMkLst>
            <pc:docMk/>
            <pc:sldMk cId="1161595200" sldId="350"/>
            <ac:spMk id="10" creationId="{BAB6DD06-D670-4041-A281-3FB55D37E610}"/>
          </ac:spMkLst>
        </pc:spChg>
        <pc:spChg chg="add mod">
          <ac:chgData name="luciano senger" userId="e4eb9531a94916bf" providerId="LiveId" clId="{DF5690AD-5DED-4804-B9A1-584C1C80E329}" dt="2020-11-25T19:14:57.657" v="335" actId="14100"/>
          <ac:spMkLst>
            <pc:docMk/>
            <pc:sldMk cId="1161595200" sldId="350"/>
            <ac:spMk id="13" creationId="{E62AFFAA-20EB-4D81-9322-F14B61E38AD5}"/>
          </ac:spMkLst>
        </pc:spChg>
        <pc:spChg chg="add mod">
          <ac:chgData name="luciano senger" userId="e4eb9531a94916bf" providerId="LiveId" clId="{DF5690AD-5DED-4804-B9A1-584C1C80E329}" dt="2020-11-25T19:14:53.098" v="333" actId="1076"/>
          <ac:spMkLst>
            <pc:docMk/>
            <pc:sldMk cId="1161595200" sldId="350"/>
            <ac:spMk id="16" creationId="{CDE6A4E7-04D6-49E4-B7AD-6BAFA331F012}"/>
          </ac:spMkLst>
        </pc:spChg>
        <pc:picChg chg="add del mod">
          <ac:chgData name="luciano senger" userId="e4eb9531a94916bf" providerId="LiveId" clId="{DF5690AD-5DED-4804-B9A1-584C1C80E329}" dt="2020-11-25T19:10:08.236" v="302" actId="478"/>
          <ac:picMkLst>
            <pc:docMk/>
            <pc:sldMk cId="1161595200" sldId="350"/>
            <ac:picMk id="4" creationId="{EDDDEC5D-3720-4E76-AB66-C1E7C0D34545}"/>
          </ac:picMkLst>
        </pc:picChg>
        <pc:picChg chg="add mod">
          <ac:chgData name="luciano senger" userId="e4eb9531a94916bf" providerId="LiveId" clId="{DF5690AD-5DED-4804-B9A1-584C1C80E329}" dt="2020-11-25T19:12:13.219" v="316" actId="1076"/>
          <ac:picMkLst>
            <pc:docMk/>
            <pc:sldMk cId="1161595200" sldId="350"/>
            <ac:picMk id="6" creationId="{5C063C67-70A0-4A62-A802-E3AB0FD4613A}"/>
          </ac:picMkLst>
        </pc:picChg>
        <pc:picChg chg="add mod">
          <ac:chgData name="luciano senger" userId="e4eb9531a94916bf" providerId="LiveId" clId="{DF5690AD-5DED-4804-B9A1-584C1C80E329}" dt="2020-11-25T19:12:02.238" v="314" actId="1076"/>
          <ac:picMkLst>
            <pc:docMk/>
            <pc:sldMk cId="1161595200" sldId="350"/>
            <ac:picMk id="8" creationId="{39A6688D-1422-45F1-8AD5-480E5E2F1475}"/>
          </ac:picMkLst>
        </pc:picChg>
        <pc:picChg chg="add mod">
          <ac:chgData name="luciano senger" userId="e4eb9531a94916bf" providerId="LiveId" clId="{DF5690AD-5DED-4804-B9A1-584C1C80E329}" dt="2020-11-25T19:14:51.425" v="332" actId="1076"/>
          <ac:picMkLst>
            <pc:docMk/>
            <pc:sldMk cId="1161595200" sldId="350"/>
            <ac:picMk id="12" creationId="{23F28885-F080-4705-903E-D4BFCE92906E}"/>
          </ac:picMkLst>
        </pc:picChg>
        <pc:picChg chg="add del mod">
          <ac:chgData name="luciano senger" userId="e4eb9531a94916bf" providerId="LiveId" clId="{DF5690AD-5DED-4804-B9A1-584C1C80E329}" dt="2020-11-25T19:15:09.588" v="337" actId="478"/>
          <ac:picMkLst>
            <pc:docMk/>
            <pc:sldMk cId="1161595200" sldId="350"/>
            <ac:picMk id="15" creationId="{8E8E6022-3912-4492-993A-ADE77EF3071A}"/>
          </ac:picMkLst>
        </pc:picChg>
        <pc:picChg chg="add mod">
          <ac:chgData name="luciano senger" userId="e4eb9531a94916bf" providerId="LiveId" clId="{DF5690AD-5DED-4804-B9A1-584C1C80E329}" dt="2020-11-25T19:15:23.417" v="339" actId="1076"/>
          <ac:picMkLst>
            <pc:docMk/>
            <pc:sldMk cId="1161595200" sldId="350"/>
            <ac:picMk id="18" creationId="{C51DD4E0-EEE5-491F-9567-C47A9182C19F}"/>
          </ac:picMkLst>
        </pc:picChg>
        <pc:picChg chg="add mod">
          <ac:chgData name="luciano senger" userId="e4eb9531a94916bf" providerId="LiveId" clId="{DF5690AD-5DED-4804-B9A1-584C1C80E329}" dt="2020-11-25T19:15:48.346" v="341" actId="1076"/>
          <ac:picMkLst>
            <pc:docMk/>
            <pc:sldMk cId="1161595200" sldId="350"/>
            <ac:picMk id="20" creationId="{7FA2F996-4BD7-4B1F-BBD8-BC67F41D485E}"/>
          </ac:picMkLst>
        </pc:picChg>
      </pc:sldChg>
      <pc:sldChg chg="new del">
        <pc:chgData name="luciano senger" userId="e4eb9531a94916bf" providerId="LiveId" clId="{DF5690AD-5DED-4804-B9A1-584C1C80E329}" dt="2020-11-25T19:15:53.188" v="342" actId="47"/>
        <pc:sldMkLst>
          <pc:docMk/>
          <pc:sldMk cId="3107154310" sldId="351"/>
        </pc:sldMkLst>
      </pc:sldChg>
      <pc:sldChg chg="addSp delSp modSp new mod">
        <pc:chgData name="luciano senger" userId="e4eb9531a94916bf" providerId="LiveId" clId="{DF5690AD-5DED-4804-B9A1-584C1C80E329}" dt="2020-11-25T19:30:03.255" v="568" actId="6549"/>
        <pc:sldMkLst>
          <pc:docMk/>
          <pc:sldMk cId="3937566057" sldId="351"/>
        </pc:sldMkLst>
        <pc:spChg chg="mod">
          <ac:chgData name="luciano senger" userId="e4eb9531a94916bf" providerId="LiveId" clId="{DF5690AD-5DED-4804-B9A1-584C1C80E329}" dt="2020-11-25T19:16:44.151" v="373" actId="20577"/>
          <ac:spMkLst>
            <pc:docMk/>
            <pc:sldMk cId="3937566057" sldId="351"/>
            <ac:spMk id="2" creationId="{41E9C373-7C61-4371-9CD7-BEDC821B77F2}"/>
          </ac:spMkLst>
        </pc:spChg>
        <pc:spChg chg="mod">
          <ac:chgData name="luciano senger" userId="e4eb9531a94916bf" providerId="LiveId" clId="{DF5690AD-5DED-4804-B9A1-584C1C80E329}" dt="2020-11-25T19:30:03.255" v="568" actId="6549"/>
          <ac:spMkLst>
            <pc:docMk/>
            <pc:sldMk cId="3937566057" sldId="351"/>
            <ac:spMk id="3" creationId="{7851AF2B-F5A2-4E6E-B7EA-73BDB3E635D4}"/>
          </ac:spMkLst>
        </pc:spChg>
        <pc:picChg chg="add del mod">
          <ac:chgData name="luciano senger" userId="e4eb9531a94916bf" providerId="LiveId" clId="{DF5690AD-5DED-4804-B9A1-584C1C80E329}" dt="2020-11-25T19:18:34.674" v="451" actId="478"/>
          <ac:picMkLst>
            <pc:docMk/>
            <pc:sldMk cId="3937566057" sldId="351"/>
            <ac:picMk id="67586" creationId="{DBBCAFE5-0301-4278-B5DD-6E2E2E6CC929}"/>
          </ac:picMkLst>
        </pc:picChg>
        <pc:picChg chg="add del mod">
          <ac:chgData name="luciano senger" userId="e4eb9531a94916bf" providerId="LiveId" clId="{DF5690AD-5DED-4804-B9A1-584C1C80E329}" dt="2020-11-25T19:28:13.456" v="543" actId="478"/>
          <ac:picMkLst>
            <pc:docMk/>
            <pc:sldMk cId="3937566057" sldId="351"/>
            <ac:picMk id="67588" creationId="{61CB5C08-41D6-4709-995A-3ECD418BE25E}"/>
          </ac:picMkLst>
        </pc:picChg>
        <pc:picChg chg="add mod">
          <ac:chgData name="luciano senger" userId="e4eb9531a94916bf" providerId="LiveId" clId="{DF5690AD-5DED-4804-B9A1-584C1C80E329}" dt="2020-11-25T19:28:29.532" v="555" actId="14861"/>
          <ac:picMkLst>
            <pc:docMk/>
            <pc:sldMk cId="3937566057" sldId="351"/>
            <ac:picMk id="67590" creationId="{15B3CDDC-7894-4A26-9CA9-8741BDD3B081}"/>
          </ac:picMkLst>
        </pc:picChg>
      </pc:sldChg>
      <pc:sldChg chg="add">
        <pc:chgData name="luciano senger" userId="e4eb9531a94916bf" providerId="LiveId" clId="{DF5690AD-5DED-4804-B9A1-584C1C80E329}" dt="2020-11-25T19:29:07.029" v="566"/>
        <pc:sldMkLst>
          <pc:docMk/>
          <pc:sldMk cId="3622871833" sldId="352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>
            <a:extLst>
              <a:ext uri="{FF2B5EF4-FFF2-40B4-BE49-F238E27FC236}">
                <a16:creationId xmlns:a16="http://schemas.microsoft.com/office/drawing/2014/main" id="{8472CD4E-6159-461E-A465-55FB1E671E02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19" name="Rectangle 3">
            <a:extLst>
              <a:ext uri="{FF2B5EF4-FFF2-40B4-BE49-F238E27FC236}">
                <a16:creationId xmlns:a16="http://schemas.microsoft.com/office/drawing/2014/main" id="{D9548BB6-1147-4CBF-8867-1112EBDB8A4F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2DA39FDB-6516-4D6B-99CC-57FFF6B02943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221" name="Rectangle 5">
            <a:extLst>
              <a:ext uri="{FF2B5EF4-FFF2-40B4-BE49-F238E27FC236}">
                <a16:creationId xmlns:a16="http://schemas.microsoft.com/office/drawing/2014/main" id="{A94B9E3F-5818-40E5-B4A5-01457BE79392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8939A699-42E8-4628-8F37-7FB6A523703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>
            <a:extLst>
              <a:ext uri="{FF2B5EF4-FFF2-40B4-BE49-F238E27FC236}">
                <a16:creationId xmlns:a16="http://schemas.microsoft.com/office/drawing/2014/main" id="{573D905F-EEF9-48B0-9478-922EEC28B7F7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>
            <a:extLst>
              <a:ext uri="{FF2B5EF4-FFF2-40B4-BE49-F238E27FC236}">
                <a16:creationId xmlns:a16="http://schemas.microsoft.com/office/drawing/2014/main" id="{87327AFC-558D-4E9D-A558-7C17DD7A0D60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4">
            <a:extLst>
              <a:ext uri="{FF2B5EF4-FFF2-40B4-BE49-F238E27FC236}">
                <a16:creationId xmlns:a16="http://schemas.microsoft.com/office/drawing/2014/main" id="{9CEA8D8C-9035-4BC3-96F6-4195CFE89E4D}"/>
              </a:ext>
            </a:extLst>
          </p:cNvPr>
          <p:cNvSpPr>
            <a:spLocks noRot="1" noChangeArrowheads="1" noTextEdit="1"/>
          </p:cNvSpPr>
          <p:nvPr>
            <p:ph type="sldImg" idx="2"/>
          </p:nvPr>
        </p:nvSpPr>
        <p:spPr bwMode="auto">
          <a:xfrm>
            <a:off x="381000" y="685800"/>
            <a:ext cx="6096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2B8875B7-58FA-48F4-A024-C455177DD2E4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>
            <a:extLst>
              <a:ext uri="{FF2B5EF4-FFF2-40B4-BE49-F238E27FC236}">
                <a16:creationId xmlns:a16="http://schemas.microsoft.com/office/drawing/2014/main" id="{5B6EE084-B2EC-4883-A8F1-C2F471172470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>
            <a:extLst>
              <a:ext uri="{FF2B5EF4-FFF2-40B4-BE49-F238E27FC236}">
                <a16:creationId xmlns:a16="http://schemas.microsoft.com/office/drawing/2014/main" id="{1A4218EA-D8C5-466A-90FB-E21571A3F05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pPr>
              <a:defRPr/>
            </a:pPr>
            <a:fld id="{5383625A-E3B4-4C72-9BE6-4F945B13142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831B9059-970D-46B6-8BF7-0191045782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6E7BE9-48A5-4F49-A2C9-42D322798401}" type="slidenum">
              <a:rPr lang="en-US" altLang="pt-BR" smtClean="0"/>
              <a:pPr>
                <a:spcBef>
                  <a:spcPct val="0"/>
                </a:spcBef>
              </a:pPr>
              <a:t>1</a:t>
            </a:fld>
            <a:endParaRPr lang="en-US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DF47E00-D11D-4A44-88D6-395282BB1BF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234B515-022C-4D98-AAB6-53841BA65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831B9059-970D-46B6-8BF7-0191045782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16E7BE9-48A5-4F49-A2C9-42D322798401}" type="slidenum">
              <a:rPr lang="en-US" altLang="pt-BR" smtClean="0"/>
              <a:pPr>
                <a:spcBef>
                  <a:spcPct val="0"/>
                </a:spcBef>
              </a:pPr>
              <a:t>11</a:t>
            </a:fld>
            <a:endParaRPr lang="en-US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8DF47E00-D11D-4A44-88D6-395282BB1BF4}"/>
              </a:ext>
            </a:extLst>
          </p:cNvPr>
          <p:cNvSpPr>
            <a:spLocks noRo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A234B515-022C-4D98-AAB6-53841BA6556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3528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 bwMode="auto"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3024718" y="1341438"/>
            <a:ext cx="8352367" cy="124936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600451" y="3141663"/>
            <a:ext cx="7315200" cy="457200"/>
          </a:xfrm>
        </p:spPr>
        <p:txBody>
          <a:bodyPr/>
          <a:lstStyle>
            <a:lvl1pPr marL="0" indent="0">
              <a:buFontTx/>
              <a:buNone/>
              <a:defRPr sz="2400"/>
            </a:lvl1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5638104-B705-4B8C-9837-53E1D46CC39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1219200" y="5886450"/>
            <a:ext cx="23368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1813CC90-D941-47AC-BF8F-73DC92E6C0A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4165600" y="5886450"/>
            <a:ext cx="3860800" cy="381000"/>
          </a:xfrm>
          <a:prstGeom prst="rect">
            <a:avLst/>
          </a:prstGeom>
          <a:ln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FB1B1B3-EBC7-4187-AF08-EA6EFD3C668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xfrm>
            <a:off x="8636000" y="5886450"/>
            <a:ext cx="2336800" cy="3810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4034418-B775-4BD9-B887-78CA39BA479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38764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847B55CB-2731-4898-A404-6A4EA9F2558C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C778AA6-676C-4763-B1BA-FC3FD31D174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465947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76785" y="260350"/>
            <a:ext cx="2880783" cy="590550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34434" y="260350"/>
            <a:ext cx="8439151" cy="590550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C6857110-97EE-438A-90C3-6BC47EA2BC8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865EA91-D88F-4C49-9CB3-E7BC173F9D1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52612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 preserve="1">
  <p:cSld name="Título e texto em cima do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434" y="260350"/>
            <a:ext cx="11523133" cy="6492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334434" y="981075"/>
            <a:ext cx="11330517" cy="2516188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334434" y="3649664"/>
            <a:ext cx="11330517" cy="2516187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3B77BEA3-2AE8-4D94-9587-3B698526E556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08A52D2-8E6D-47AB-ACC7-C260A9E21C1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99233401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hart" preserve="1">
  <p:cSld name="Título, texto e gráfi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434" y="260350"/>
            <a:ext cx="11523133" cy="6492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334433" y="981076"/>
            <a:ext cx="5562600" cy="51847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Gráfico 3"/>
          <p:cNvSpPr>
            <a:spLocks noGrp="1"/>
          </p:cNvSpPr>
          <p:nvPr>
            <p:ph type="chart" sz="half" idx="2"/>
          </p:nvPr>
        </p:nvSpPr>
        <p:spPr>
          <a:xfrm>
            <a:off x="6100234" y="981076"/>
            <a:ext cx="5564717" cy="5184775"/>
          </a:xfrm>
        </p:spPr>
        <p:txBody>
          <a:bodyPr/>
          <a:lstStyle/>
          <a:p>
            <a:pPr lvl="0"/>
            <a:endParaRPr lang="pt-BR" noProof="0"/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E2B885DB-4DFA-4C74-B4EF-4121AAB1F35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1B14EAE-577E-417B-99F5-EC24A5BF2A2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58953491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ítulo, text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434" y="260350"/>
            <a:ext cx="11523133" cy="64928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sz="half" idx="1"/>
          </p:nvPr>
        </p:nvSpPr>
        <p:spPr>
          <a:xfrm>
            <a:off x="334433" y="981076"/>
            <a:ext cx="5562600" cy="51847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00234" y="981076"/>
            <a:ext cx="5564717" cy="5184775"/>
          </a:xfrm>
        </p:spPr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FAA7A151-A063-484E-9B24-8F7E10857A77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28A017-6BFB-46A5-BFF4-3370DC3E9EA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2873650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9BF1C11C-7651-4D26-BCD5-FA92A2B6510B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D2E23C-E904-4E7C-81A6-6E47C0C68A8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05542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10">
            <a:extLst>
              <a:ext uri="{FF2B5EF4-FFF2-40B4-BE49-F238E27FC236}">
                <a16:creationId xmlns:a16="http://schemas.microsoft.com/office/drawing/2014/main" id="{EAEA5BFC-58D0-42A1-83B5-E620276F210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06BBAB8-113B-4129-9026-683BFBB7768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608125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34433" y="981076"/>
            <a:ext cx="5562600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00234" y="981076"/>
            <a:ext cx="5564717" cy="518477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13A709FC-F734-48B3-AB2F-D6C2A424D15F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4A3FF2-02C7-408E-AAE2-24BFFB9621D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161172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EE0DE016-86AE-4808-88C0-C129979CEFD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81AA1D-FE0F-45EA-A56F-D2407795141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2576565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10">
            <a:extLst>
              <a:ext uri="{FF2B5EF4-FFF2-40B4-BE49-F238E27FC236}">
                <a16:creationId xmlns:a16="http://schemas.microsoft.com/office/drawing/2014/main" id="{DA8BABAC-9E18-464A-90D9-391640FE5B31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9872B8B-F284-4727-B74F-0E47409CB59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73758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">
            <a:extLst>
              <a:ext uri="{FF2B5EF4-FFF2-40B4-BE49-F238E27FC236}">
                <a16:creationId xmlns:a16="http://schemas.microsoft.com/office/drawing/2014/main" id="{1D66BB48-C8D0-4472-A756-0A473DDB293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4FC8D-1FC6-440D-88DD-3E9D7CBB8C2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695826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76118190-1366-405E-8138-F83CA2FE4AB8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2E556DB-16EE-4AB8-BDFA-0365B1ED037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7487730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10">
            <a:extLst>
              <a:ext uri="{FF2B5EF4-FFF2-40B4-BE49-F238E27FC236}">
                <a16:creationId xmlns:a16="http://schemas.microsoft.com/office/drawing/2014/main" id="{C5F18E39-A29E-4462-A141-4CC6C9FF5F14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181FC64-FD57-4F24-8F0B-E5F0211841F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4874895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6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0AB5A9D5-6391-48EE-A968-F6E0B24363C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963" y="260350"/>
            <a:ext cx="11522075" cy="6492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3D19BA4F-E512-4396-9F8B-0A5C601A8AB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4963" y="981075"/>
            <a:ext cx="11329987" cy="51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pt-BR"/>
              <a:t>Click to edit Master text styles</a:t>
            </a:r>
          </a:p>
          <a:p>
            <a:pPr lvl="1"/>
            <a:r>
              <a:rPr lang="en-US" altLang="pt-BR"/>
              <a:t>Second level</a:t>
            </a:r>
          </a:p>
          <a:p>
            <a:pPr lvl="2"/>
            <a:r>
              <a:rPr lang="en-US" altLang="pt-BR"/>
              <a:t>Third level</a:t>
            </a:r>
          </a:p>
          <a:p>
            <a:pPr lvl="3"/>
            <a:r>
              <a:rPr lang="en-US" altLang="pt-BR"/>
              <a:t>Fourth level</a:t>
            </a:r>
          </a:p>
          <a:p>
            <a:pPr lvl="4"/>
            <a:r>
              <a:rPr lang="en-US" altLang="pt-BR"/>
              <a:t>Fifth level</a:t>
            </a:r>
          </a:p>
        </p:txBody>
      </p:sp>
      <p:sp>
        <p:nvSpPr>
          <p:cNvPr id="1034" name="Rectangle 10">
            <a:extLst>
              <a:ext uri="{FF2B5EF4-FFF2-40B4-BE49-F238E27FC236}">
                <a16:creationId xmlns:a16="http://schemas.microsoft.com/office/drawing/2014/main" id="{08ECE836-4D57-4558-BFB6-0539B35E3C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9551988" y="6308725"/>
            <a:ext cx="23368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562F1456-A821-4B1C-8EB0-1ACF504B2D27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3842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  <p:sldLayoutId id="2147483839" r:id="rId12"/>
    <p:sldLayoutId id="2147483840" r:id="rId13"/>
    <p:sldLayoutId id="2147483841" r:id="rId14"/>
  </p:sldLayoutIdLst>
  <p:txStyles>
    <p:titleStyle>
      <a:lvl1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Palatino Linotype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Palatino Linotype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Palatino Linotype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Palatino Linotype" pitchFamily="18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Palatino Linotype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Palatino Linotype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Palatino Linotype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200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400">
          <a:solidFill>
            <a:srgbClr val="79551B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000">
          <a:solidFill>
            <a:srgbClr val="79551B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>
          <a:solidFill>
            <a:srgbClr val="79551B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600">
          <a:solidFill>
            <a:srgbClr val="79551B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79551B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79551B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79551B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Relationship Id="rId5" Type="http://schemas.microsoft.com/office/2007/relationships/hdphoto" Target="../media/hdphoto2.wdp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5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0F8CB30-0BF8-4B1F-B430-E99B882061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24188" y="1341438"/>
            <a:ext cx="8353425" cy="1249362"/>
          </a:xfrm>
        </p:spPr>
        <p:txBody>
          <a:bodyPr/>
          <a:lstStyle/>
          <a:p>
            <a:pPr eaLnBrk="1" hangingPunct="1"/>
            <a:r>
              <a:rPr lang="pt-BR" altLang="pt-BR"/>
              <a:t>Organização e Arquitetura de computadores</a:t>
            </a:r>
            <a:endParaRPr lang="en-US" altLang="pt-BR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9BA2B9A-CCA0-4E9B-86DC-B060F0E1AB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151313" y="4941888"/>
            <a:ext cx="5918200" cy="457200"/>
          </a:xfrm>
        </p:spPr>
        <p:txBody>
          <a:bodyPr/>
          <a:lstStyle/>
          <a:p>
            <a:pPr eaLnBrk="1" hangingPunct="1"/>
            <a:r>
              <a:rPr lang="pt-BR" altLang="pt-BR" sz="2000"/>
              <a:t>Prof. Dr. Luciano José Senger</a:t>
            </a:r>
            <a:endParaRPr lang="en-US" altLang="pt-BR" sz="200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3DFFB20-1D08-4814-AA2B-E56B67FB9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689" y="3213100"/>
            <a:ext cx="7380312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400" b="1" dirty="0"/>
              <a:t>VHDL – Modelagem de máquina de estados finitos</a:t>
            </a:r>
            <a:endParaRPr lang="en-US" altLang="pt-BR" sz="2400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D63656F-9968-4677-A460-F1DF6697BE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Resultados </a:t>
            </a:r>
            <a:r>
              <a:rPr lang="pt-BR" dirty="0" err="1"/>
              <a:t>testbench</a:t>
            </a:r>
            <a:endParaRPr lang="pt-BR" dirty="0"/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5C063C67-70A0-4A62-A802-E3AB0FD461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8968" y="2537884"/>
            <a:ext cx="1600200" cy="495300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9A6688D-1422-45F1-8AD5-480E5E2F1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376" y="909638"/>
            <a:ext cx="8972550" cy="1504950"/>
          </a:xfrm>
          <a:prstGeom prst="rect">
            <a:avLst/>
          </a:prstGeom>
        </p:spPr>
      </p:pic>
      <p:sp>
        <p:nvSpPr>
          <p:cNvPr id="9" name="Elipse 8">
            <a:extLst>
              <a:ext uri="{FF2B5EF4-FFF2-40B4-BE49-F238E27FC236}">
                <a16:creationId xmlns:a16="http://schemas.microsoft.com/office/drawing/2014/main" id="{62C8B5D6-B1FE-4241-ABCB-851B1D013BA9}"/>
              </a:ext>
            </a:extLst>
          </p:cNvPr>
          <p:cNvSpPr/>
          <p:nvPr/>
        </p:nvSpPr>
        <p:spPr>
          <a:xfrm>
            <a:off x="4871864" y="909638"/>
            <a:ext cx="576064" cy="1799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23F28885-F080-4705-903E-D4BFCE9290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376" y="3100917"/>
            <a:ext cx="9734550" cy="1447800"/>
          </a:xfrm>
          <a:prstGeom prst="rect">
            <a:avLst/>
          </a:prstGeom>
        </p:spPr>
      </p:pic>
      <p:sp>
        <p:nvSpPr>
          <p:cNvPr id="13" name="Elipse 12">
            <a:extLst>
              <a:ext uri="{FF2B5EF4-FFF2-40B4-BE49-F238E27FC236}">
                <a16:creationId xmlns:a16="http://schemas.microsoft.com/office/drawing/2014/main" id="{E62AFFAA-20EB-4D81-9322-F14B61E38AD5}"/>
              </a:ext>
            </a:extLst>
          </p:cNvPr>
          <p:cNvSpPr/>
          <p:nvPr/>
        </p:nvSpPr>
        <p:spPr>
          <a:xfrm>
            <a:off x="4269873" y="3156481"/>
            <a:ext cx="576064" cy="164067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Elipse 15">
            <a:extLst>
              <a:ext uri="{FF2B5EF4-FFF2-40B4-BE49-F238E27FC236}">
                <a16:creationId xmlns:a16="http://schemas.microsoft.com/office/drawing/2014/main" id="{CDE6A4E7-04D6-49E4-B7AD-6BAFA331F012}"/>
              </a:ext>
            </a:extLst>
          </p:cNvPr>
          <p:cNvSpPr/>
          <p:nvPr/>
        </p:nvSpPr>
        <p:spPr>
          <a:xfrm>
            <a:off x="8579734" y="2925176"/>
            <a:ext cx="1832980" cy="179928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C51DD4E0-EEE5-491F-9567-C47A9182C1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47703" y="4940714"/>
            <a:ext cx="1800225" cy="390525"/>
          </a:xfrm>
          <a:prstGeom prst="rect">
            <a:avLst/>
          </a:prstGeom>
        </p:spPr>
      </p:pic>
      <p:pic>
        <p:nvPicPr>
          <p:cNvPr id="20" name="Imagem 19">
            <a:extLst>
              <a:ext uri="{FF2B5EF4-FFF2-40B4-BE49-F238E27FC236}">
                <a16:creationId xmlns:a16="http://schemas.microsoft.com/office/drawing/2014/main" id="{7FA2F996-4BD7-4B1F-BBD8-BC67F41D485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42299" y="4554679"/>
            <a:ext cx="1609725" cy="72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59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>
            <a:extLst>
              <a:ext uri="{FF2B5EF4-FFF2-40B4-BE49-F238E27FC236}">
                <a16:creationId xmlns:a16="http://schemas.microsoft.com/office/drawing/2014/main" id="{D0F8CB30-0BF8-4B1F-B430-E99B8820614F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3024188" y="1341438"/>
            <a:ext cx="8353425" cy="1249362"/>
          </a:xfrm>
        </p:spPr>
        <p:txBody>
          <a:bodyPr/>
          <a:lstStyle/>
          <a:p>
            <a:pPr eaLnBrk="1" hangingPunct="1"/>
            <a:r>
              <a:rPr lang="pt-BR" altLang="pt-BR"/>
              <a:t>Organização e Arquitetura de computadores</a:t>
            </a:r>
            <a:endParaRPr lang="en-US" altLang="pt-BR"/>
          </a:p>
        </p:txBody>
      </p:sp>
      <p:sp>
        <p:nvSpPr>
          <p:cNvPr id="5123" name="Rectangle 3">
            <a:extLst>
              <a:ext uri="{FF2B5EF4-FFF2-40B4-BE49-F238E27FC236}">
                <a16:creationId xmlns:a16="http://schemas.microsoft.com/office/drawing/2014/main" id="{D9BA2B9A-CCA0-4E9B-86DC-B060F0E1AB03}"/>
              </a:ext>
            </a:extLst>
          </p:cNvPr>
          <p:cNvSpPr>
            <a:spLocks noGrp="1" noChangeArrowheads="1"/>
          </p:cNvSpPr>
          <p:nvPr>
            <p:ph type="subTitle" idx="1"/>
          </p:nvPr>
        </p:nvSpPr>
        <p:spPr>
          <a:xfrm>
            <a:off x="4151313" y="4941888"/>
            <a:ext cx="5918200" cy="457200"/>
          </a:xfrm>
        </p:spPr>
        <p:txBody>
          <a:bodyPr/>
          <a:lstStyle/>
          <a:p>
            <a:pPr eaLnBrk="1" hangingPunct="1"/>
            <a:r>
              <a:rPr lang="pt-BR" altLang="pt-BR" sz="2000"/>
              <a:t>Prof. Dr. Luciano José Senger</a:t>
            </a:r>
            <a:endParaRPr lang="en-US" altLang="pt-BR" sz="2000"/>
          </a:p>
        </p:txBody>
      </p:sp>
      <p:sp>
        <p:nvSpPr>
          <p:cNvPr id="5124" name="Rectangle 4">
            <a:extLst>
              <a:ext uri="{FF2B5EF4-FFF2-40B4-BE49-F238E27FC236}">
                <a16:creationId xmlns:a16="http://schemas.microsoft.com/office/drawing/2014/main" id="{B3DFFB20-1D08-4814-AA2B-E56B67FB9A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87689" y="3213100"/>
            <a:ext cx="7380312" cy="719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 marL="1600200" indent="-228600">
              <a:spcBef>
                <a:spcPct val="20000"/>
              </a:spcBef>
              <a:buChar char="–"/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 marL="2057400" indent="-228600">
              <a:spcBef>
                <a:spcPct val="20000"/>
              </a:spcBef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buFontTx/>
              <a:buNone/>
            </a:pPr>
            <a:r>
              <a:rPr lang="pt-BR" altLang="pt-BR" sz="2400" b="1" dirty="0"/>
              <a:t>VHDL – Modelagem de máquina de estados finitos</a:t>
            </a:r>
            <a:endParaRPr lang="en-US" altLang="pt-BR" sz="2400" b="1" dirty="0"/>
          </a:p>
        </p:txBody>
      </p:sp>
    </p:spTree>
    <p:extLst>
      <p:ext uri="{BB962C8B-B14F-4D97-AF65-F5344CB8AC3E}">
        <p14:creationId xmlns:p14="http://schemas.microsoft.com/office/powerpoint/2010/main" val="3622871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E9C373-7C61-4371-9CD7-BEDC821B77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51AF2B-F5A2-4E6E-B7EA-73BDB3E635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Máquinas de estados permitem modelar o comportamento de circuitos digitais</a:t>
            </a:r>
          </a:p>
          <a:p>
            <a:r>
              <a:rPr lang="pt-BR" dirty="0"/>
              <a:t>Exemplo</a:t>
            </a:r>
          </a:p>
        </p:txBody>
      </p:sp>
      <p:pic>
        <p:nvPicPr>
          <p:cNvPr id="67590" name="Picture 6" descr="Mealy and Moore Machines in TOC - GeeksforGeeks">
            <a:extLst>
              <a:ext uri="{FF2B5EF4-FFF2-40B4-BE49-F238E27FC236}">
                <a16:creationId xmlns:a16="http://schemas.microsoft.com/office/drawing/2014/main" id="{15B3CDDC-7894-4A26-9CA9-8741BDD3B0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305" y="2636912"/>
            <a:ext cx="7291409" cy="3528938"/>
          </a:xfrm>
          <a:prstGeom prst="rect">
            <a:avLst/>
          </a:prstGeom>
          <a:noFill/>
          <a:effectLst>
            <a:softEdge rad="2032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566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B3EB36-7273-4404-91C1-161029D46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Máquina de vendas</a:t>
            </a:r>
          </a:p>
        </p:txBody>
      </p:sp>
      <p:pic>
        <p:nvPicPr>
          <p:cNvPr id="52226" name="Picture 2" descr="Coin Operated Vending Machines : All the good and the bad">
            <a:extLst>
              <a:ext uri="{FF2B5EF4-FFF2-40B4-BE49-F238E27FC236}">
                <a16:creationId xmlns:a16="http://schemas.microsoft.com/office/drawing/2014/main" id="{CEED4066-A8E0-46F8-AEF7-967FBDE2A3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4232" y="984121"/>
            <a:ext cx="1775954" cy="1177535"/>
          </a:xfrm>
          <a:prstGeom prst="rect">
            <a:avLst/>
          </a:prstGeom>
          <a:noFill/>
          <a:effectLst>
            <a:softEdge rad="177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6DEB9014-4F78-4DA1-88D1-7E3A9AAC82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448" y="1185862"/>
            <a:ext cx="5112568" cy="5351155"/>
          </a:xfrm>
          <a:prstGeom prst="rect">
            <a:avLst/>
          </a:prstGeom>
          <a:effectLst>
            <a:softEdge rad="177800"/>
          </a:effec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EE2A616-0ACD-45EB-8912-13E7F91CB6E9}"/>
              </a:ext>
            </a:extLst>
          </p:cNvPr>
          <p:cNvSpPr txBox="1"/>
          <p:nvPr/>
        </p:nvSpPr>
        <p:spPr>
          <a:xfrm>
            <a:off x="6434307" y="2222215"/>
            <a:ext cx="5275803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2"/>
                </a:solidFill>
              </a:rPr>
              <a:t>Café custa R$1,00</a:t>
            </a:r>
          </a:p>
          <a:p>
            <a:endParaRPr lang="pt-BR" dirty="0">
              <a:solidFill>
                <a:schemeClr val="bg2"/>
              </a:solidFill>
            </a:endParaRPr>
          </a:p>
          <a:p>
            <a:r>
              <a:rPr lang="pt-BR" dirty="0">
                <a:solidFill>
                  <a:schemeClr val="bg2"/>
                </a:solidFill>
              </a:rPr>
              <a:t>Aceita moedas de R$0,25; R$ 0,50 ; R$ 1,00</a:t>
            </a:r>
          </a:p>
          <a:p>
            <a:endParaRPr lang="pt-BR" dirty="0">
              <a:solidFill>
                <a:schemeClr val="bg2"/>
              </a:solidFill>
            </a:endParaRPr>
          </a:p>
          <a:p>
            <a:endParaRPr lang="pt-BR" dirty="0">
              <a:solidFill>
                <a:schemeClr val="bg2"/>
              </a:solidFill>
            </a:endParaRPr>
          </a:p>
          <a:p>
            <a:endParaRPr lang="pt-BR" dirty="0">
              <a:solidFill>
                <a:schemeClr val="bg2"/>
              </a:solidFill>
            </a:endParaRPr>
          </a:p>
          <a:p>
            <a:endParaRPr lang="pt-BR" dirty="0">
              <a:solidFill>
                <a:schemeClr val="bg2"/>
              </a:solidFill>
            </a:endParaRPr>
          </a:p>
          <a:p>
            <a:endParaRPr lang="pt-BR" dirty="0">
              <a:solidFill>
                <a:schemeClr val="bg2"/>
              </a:solidFill>
            </a:endParaRPr>
          </a:p>
          <a:p>
            <a:r>
              <a:rPr lang="pt-BR" dirty="0">
                <a:solidFill>
                  <a:schemeClr val="bg2"/>
                </a:solidFill>
              </a:rPr>
              <a:t>Devolve troco se valor depositado excede R$1,00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5784C77D-0ED4-4533-B756-946878EEFC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0240" y="3212976"/>
            <a:ext cx="3303935" cy="1133996"/>
          </a:xfrm>
          <a:prstGeom prst="rect">
            <a:avLst/>
          </a:prstGeom>
          <a:effectLst>
            <a:softEdge rad="203200"/>
          </a:effectLst>
        </p:spPr>
      </p:pic>
    </p:spTree>
    <p:extLst>
      <p:ext uri="{BB962C8B-B14F-4D97-AF65-F5344CB8AC3E}">
        <p14:creationId xmlns:p14="http://schemas.microsoft.com/office/powerpoint/2010/main" val="40949724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53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ítulo 1">
            <a:extLst>
              <a:ext uri="{FF2B5EF4-FFF2-40B4-BE49-F238E27FC236}">
                <a16:creationId xmlns:a16="http://schemas.microsoft.com/office/drawing/2014/main" id="{E5B6C3BB-0BD6-4C15-A338-585CE25963F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Máquina de vendas (</a:t>
            </a:r>
            <a:r>
              <a:rPr lang="pt-BR" altLang="pt-BR" dirty="0" err="1"/>
              <a:t>vending</a:t>
            </a:r>
            <a:r>
              <a:rPr lang="pt-BR" altLang="pt-BR" dirty="0"/>
              <a:t> </a:t>
            </a:r>
            <a:r>
              <a:rPr lang="pt-BR" altLang="pt-BR" dirty="0" err="1"/>
              <a:t>machine</a:t>
            </a:r>
            <a:r>
              <a:rPr lang="pt-BR" altLang="pt-BR" dirty="0"/>
              <a:t>)</a:t>
            </a:r>
          </a:p>
        </p:txBody>
      </p:sp>
      <p:pic>
        <p:nvPicPr>
          <p:cNvPr id="29699" name="Imagem 2">
            <a:extLst>
              <a:ext uri="{FF2B5EF4-FFF2-40B4-BE49-F238E27FC236}">
                <a16:creationId xmlns:a16="http://schemas.microsoft.com/office/drawing/2014/main" id="{B08641FB-81AF-48FB-8B2D-BBFB471C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1047692"/>
            <a:ext cx="8848702" cy="5544914"/>
          </a:xfrm>
          <a:prstGeom prst="rect">
            <a:avLst/>
          </a:prstGeom>
          <a:noFill/>
          <a:ln>
            <a:noFill/>
          </a:ln>
          <a:effectLst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ítulo 1">
            <a:extLst>
              <a:ext uri="{FF2B5EF4-FFF2-40B4-BE49-F238E27FC236}">
                <a16:creationId xmlns:a16="http://schemas.microsoft.com/office/drawing/2014/main" id="{A9223310-05C6-492E-A6F2-E562BA64F2E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7329" y="260350"/>
            <a:ext cx="11809710" cy="504354"/>
          </a:xfrm>
        </p:spPr>
        <p:txBody>
          <a:bodyPr/>
          <a:lstStyle/>
          <a:p>
            <a:r>
              <a:rPr lang="pt-BR" altLang="pt-BR" sz="2800" dirty="0"/>
              <a:t>Máquina de café (</a:t>
            </a:r>
            <a:r>
              <a:rPr lang="pt-BR" altLang="pt-BR" sz="2800" dirty="0" err="1"/>
              <a:t>vending</a:t>
            </a:r>
            <a:r>
              <a:rPr lang="pt-BR" altLang="pt-BR" sz="2800" dirty="0"/>
              <a:t> </a:t>
            </a:r>
            <a:r>
              <a:rPr lang="pt-BR" altLang="pt-BR" sz="2800" dirty="0" err="1"/>
              <a:t>machine</a:t>
            </a:r>
            <a:r>
              <a:rPr lang="pt-BR" altLang="pt-BR" sz="2800" dirty="0"/>
              <a:t>) – Síntese tradicional com flip </a:t>
            </a:r>
            <a:r>
              <a:rPr lang="pt-BR" altLang="pt-BR" sz="2800" dirty="0" err="1"/>
              <a:t>flops</a:t>
            </a:r>
            <a:r>
              <a:rPr lang="pt-BR" altLang="pt-BR" sz="2800" dirty="0"/>
              <a:t> JK</a:t>
            </a:r>
          </a:p>
        </p:txBody>
      </p:sp>
      <p:pic>
        <p:nvPicPr>
          <p:cNvPr id="30723" name="Imagem 3">
            <a:extLst>
              <a:ext uri="{FF2B5EF4-FFF2-40B4-BE49-F238E27FC236}">
                <a16:creationId xmlns:a16="http://schemas.microsoft.com/office/drawing/2014/main" id="{FE45FB62-56D8-449F-8876-DCD09D720C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4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9416" y="836712"/>
            <a:ext cx="7488832" cy="5635592"/>
          </a:xfrm>
          <a:prstGeom prst="rect">
            <a:avLst/>
          </a:prstGeom>
          <a:noFill/>
          <a:ln>
            <a:noFill/>
          </a:ln>
          <a:effectLst>
            <a:softEdge rad="1016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ítulo 1">
            <a:extLst>
              <a:ext uri="{FF2B5EF4-FFF2-40B4-BE49-F238E27FC236}">
                <a16:creationId xmlns:a16="http://schemas.microsoft.com/office/drawing/2014/main" id="{DB582DB8-7F54-4FEA-8944-3253FC916C9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34962" y="152487"/>
            <a:ext cx="11522075" cy="504354"/>
          </a:xfrm>
        </p:spPr>
        <p:txBody>
          <a:bodyPr/>
          <a:lstStyle/>
          <a:p>
            <a:r>
              <a:rPr lang="pt-BR" altLang="pt-BR"/>
              <a:t>Máquina de café (vending machine)</a:t>
            </a:r>
          </a:p>
        </p:txBody>
      </p:sp>
      <p:pic>
        <p:nvPicPr>
          <p:cNvPr id="31748" name="Imagem 3">
            <a:extLst>
              <a:ext uri="{FF2B5EF4-FFF2-40B4-BE49-F238E27FC236}">
                <a16:creationId xmlns:a16="http://schemas.microsoft.com/office/drawing/2014/main" id="{B9C96127-B7E4-472A-A6FC-5FC1F09367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2224" y="764704"/>
            <a:ext cx="2066726" cy="4094802"/>
          </a:xfrm>
          <a:prstGeom prst="rect">
            <a:avLst/>
          </a:prstGeom>
          <a:noFill/>
          <a:ln>
            <a:noFill/>
          </a:ln>
          <a:effectLst>
            <a:glow rad="12700">
              <a:schemeClr val="accent1">
                <a:alpha val="40000"/>
              </a:schemeClr>
            </a:glow>
            <a:softEdge rad="508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CAE52CC-6024-4A9B-B1EB-49C7EC4C06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90601" y="404664"/>
            <a:ext cx="6782116" cy="6858000"/>
          </a:xfrm>
          <a:prstGeom prst="rect">
            <a:avLst/>
          </a:prstGeom>
          <a:effectLst>
            <a:softEdge rad="342900"/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ítulo 1">
            <a:extLst>
              <a:ext uri="{FF2B5EF4-FFF2-40B4-BE49-F238E27FC236}">
                <a16:creationId xmlns:a16="http://schemas.microsoft.com/office/drawing/2014/main" id="{15224FFF-B11C-4F34-836D-BA7EAEF729C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91344" y="22029"/>
            <a:ext cx="11522075" cy="649288"/>
          </a:xfrm>
        </p:spPr>
        <p:txBody>
          <a:bodyPr/>
          <a:lstStyle/>
          <a:p>
            <a:r>
              <a:rPr lang="pt-BR" altLang="pt-BR" dirty="0"/>
              <a:t>Máquina de café (</a:t>
            </a:r>
            <a:r>
              <a:rPr lang="pt-BR" altLang="pt-BR" dirty="0" err="1"/>
              <a:t>vending</a:t>
            </a:r>
            <a:r>
              <a:rPr lang="pt-BR" altLang="pt-BR" dirty="0"/>
              <a:t> </a:t>
            </a:r>
            <a:r>
              <a:rPr lang="pt-BR" altLang="pt-BR" dirty="0" err="1"/>
              <a:t>machine</a:t>
            </a:r>
            <a:r>
              <a:rPr lang="pt-BR" altLang="pt-BR" dirty="0"/>
              <a:t>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ED0486D-C676-4B73-8580-42B4795516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33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824192" y="260350"/>
            <a:ext cx="3535622" cy="2796565"/>
          </a:xfrm>
          <a:prstGeom prst="rect">
            <a:avLst/>
          </a:prstGeom>
          <a:effectLst>
            <a:softEdge rad="1016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64E6A4A3-55C7-4790-AC32-AFC9832223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8" y="332656"/>
            <a:ext cx="5629275" cy="6705600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6000"/>
              </a:srgbClr>
            </a:outerShdw>
            <a:softEdge rad="368300"/>
          </a:effectLst>
        </p:spPr>
      </p:pic>
      <p:sp>
        <p:nvSpPr>
          <p:cNvPr id="6" name="Seta: Dobrada 5">
            <a:extLst>
              <a:ext uri="{FF2B5EF4-FFF2-40B4-BE49-F238E27FC236}">
                <a16:creationId xmlns:a16="http://schemas.microsoft.com/office/drawing/2014/main" id="{0ABF985A-CF1D-49CC-B829-8DD1CD9ED1B4}"/>
              </a:ext>
            </a:extLst>
          </p:cNvPr>
          <p:cNvSpPr/>
          <p:nvPr/>
        </p:nvSpPr>
        <p:spPr>
          <a:xfrm flipH="1" flipV="1">
            <a:off x="4799856" y="3036807"/>
            <a:ext cx="4680520" cy="507552"/>
          </a:xfrm>
          <a:prstGeom prst="bentArrow">
            <a:avLst>
              <a:gd name="adj1" fmla="val 23256"/>
              <a:gd name="adj2" fmla="val 31919"/>
              <a:gd name="adj3" fmla="val 25000"/>
              <a:gd name="adj4" fmla="val 4375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pt-BR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ítulo 1">
            <a:extLst>
              <a:ext uri="{FF2B5EF4-FFF2-40B4-BE49-F238E27FC236}">
                <a16:creationId xmlns:a16="http://schemas.microsoft.com/office/drawing/2014/main" id="{EEE1A485-15AC-4ECE-ADFD-CDC43C06560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Máquina de café (vending machine)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07EE8BC-0DB0-4FA1-8B95-CF5BD667F8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5629" y="2348880"/>
            <a:ext cx="5211282" cy="4303350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8346F9BD-2594-463C-ADA8-0E7656C858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55439" y="1412776"/>
            <a:ext cx="4005661" cy="3168352"/>
          </a:xfrm>
          <a:prstGeom prst="rect">
            <a:avLst/>
          </a:prstGeom>
          <a:effectLst>
            <a:softEdge rad="101600"/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ítulo 1">
            <a:extLst>
              <a:ext uri="{FF2B5EF4-FFF2-40B4-BE49-F238E27FC236}">
                <a16:creationId xmlns:a16="http://schemas.microsoft.com/office/drawing/2014/main" id="{9D871843-E15F-4999-99F2-DC651CC407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sz="2800"/>
              <a:t>Máquina de café (vending machine) - testbench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50A0F7D-FA93-426B-943A-93DCB1B2B93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369" y="904940"/>
            <a:ext cx="7200800" cy="5623654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82000"/>
              </a:srgbClr>
            </a:outerShdw>
            <a:softEdge rad="127000"/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Corinthian columns design template">
  <a:themeElements>
    <a:clrScheme name="Corinthian columns design template 11">
      <a:dk1>
        <a:srgbClr val="3E3E5C"/>
      </a:dk1>
      <a:lt1>
        <a:srgbClr val="FFFFFF"/>
      </a:lt1>
      <a:dk2>
        <a:srgbClr val="666699"/>
      </a:dk2>
      <a:lt2>
        <a:srgbClr val="FFFFFF"/>
      </a:lt2>
      <a:accent1>
        <a:srgbClr val="60597B"/>
      </a:accent1>
      <a:accent2>
        <a:srgbClr val="6666FF"/>
      </a:accent2>
      <a:accent3>
        <a:srgbClr val="B8B8CA"/>
      </a:accent3>
      <a:accent4>
        <a:srgbClr val="DADADA"/>
      </a:accent4>
      <a:accent5>
        <a:srgbClr val="B6B5BF"/>
      </a:accent5>
      <a:accent6>
        <a:srgbClr val="5C5CE7"/>
      </a:accent6>
      <a:hlink>
        <a:srgbClr val="99CCFF"/>
      </a:hlink>
      <a:folHlink>
        <a:srgbClr val="FFFF99"/>
      </a:folHlink>
    </a:clrScheme>
    <a:fontScheme name="Corinthian columns design template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Corinthian columns design templat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inthian columns design template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inthian columns design template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inthian columns design template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inthian columns design template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Corinthian columns design template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inthian columns design template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inthian columns design template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inthian columns design template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inthian columns design template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inthian columns design template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Corinthian columns design template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Corinthian columns design template</Template>
  <TotalTime>6435</TotalTime>
  <Words>138</Words>
  <Application>Microsoft Office PowerPoint</Application>
  <PresentationFormat>Widescreen</PresentationFormat>
  <Paragraphs>28</Paragraphs>
  <Slides>11</Slides>
  <Notes>2</Notes>
  <HiddenSlides>1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11</vt:i4>
      </vt:variant>
    </vt:vector>
  </HeadingPairs>
  <TitlesOfParts>
    <vt:vector size="16" baseType="lpstr">
      <vt:lpstr>Arial</vt:lpstr>
      <vt:lpstr>Palatino Linotype</vt:lpstr>
      <vt:lpstr>Courier New</vt:lpstr>
      <vt:lpstr>Wingdings</vt:lpstr>
      <vt:lpstr>Corinthian columns design template</vt:lpstr>
      <vt:lpstr>Organização e Arquitetura de computadores</vt:lpstr>
      <vt:lpstr>Introdução</vt:lpstr>
      <vt:lpstr>Máquina de vendas</vt:lpstr>
      <vt:lpstr>Máquina de vendas (vending machine)</vt:lpstr>
      <vt:lpstr>Máquina de café (vending machine) – Síntese tradicional com flip flops JK</vt:lpstr>
      <vt:lpstr>Máquina de café (vending machine)</vt:lpstr>
      <vt:lpstr>Máquina de café (vending machine)</vt:lpstr>
      <vt:lpstr>Máquina de café (vending machine)</vt:lpstr>
      <vt:lpstr>Máquina de café (vending machine) - testbench</vt:lpstr>
      <vt:lpstr>Resultados testbench</vt:lpstr>
      <vt:lpstr>Organização e Arquitetura de computadores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Organização e Arquitetura de computadores</dc:title>
  <dc:creator>Luciano Jose Senger</dc:creator>
  <cp:lastModifiedBy>luciano senger</cp:lastModifiedBy>
  <cp:revision>64</cp:revision>
  <dcterms:created xsi:type="dcterms:W3CDTF">2006-01-09T18:25:49Z</dcterms:created>
  <dcterms:modified xsi:type="dcterms:W3CDTF">2020-11-25T19:47:28Z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TC011594391033</vt:lpwstr>
  </property>
</Properties>
</file>